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aloud from the printed book. Advance one slide per page turn. Each slide's notes give the page number in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">
    <p:bg>
      <p:bgPr>
        <a:solidFill>
          <a:srgbClr val="1A1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1A1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ok cover" descr="Cover of Emily &amp; Aiden, Puppy Lov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411480"/>
            <a:ext cx="4325112" cy="43251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20640" y="685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Read-aloud slides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5120640" y="105156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Puppy Love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12064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Read aloud from your book while the whole class follows the pictures on the big screen.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12064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By Miss Rose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120640" y="338328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B9C0F0"/>
                </a:solidFill>
              </a:rPr>
              <a:t>Free for classrooms and families. Please download your own copy from authormissrose.com/read-aloud instead of re-uploading these files. Free teaching resources: authormissrose.com/schools. © KidzManual LLC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" descr="Illustration, book page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" descr="Illustration, book page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" descr="Illustration, book page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4" descr="Illustration, book page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5" descr="Illustration, book page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6" descr="Illustration, book page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7" descr="Illustration, book page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8" descr="Illustration, book page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9" descr="Illustration, book page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0" descr="Illustration, book page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1" descr="Illustration, book page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2" descr="Illustration, book page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3" descr="Illustration, book page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4" descr="Illustration, book page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5" descr="Illustration, book page 1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6" descr="Illustration, book page 1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7" descr="Illustration, book page 1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8" descr="Illustration, book page 1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9" descr="Illustration, book page 1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0" descr="Illustration, book page 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1" descr="Illustration, book page 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2" descr="Illustration, book page 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3" descr="Illustration, book page 2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4" descr="Illustration, book page 2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5" descr="Illustration, book page 2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6" descr="Illustration, book page 2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7" descr="Illustration, book page 2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8" descr="Illustration, book page 2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9" descr="Illustration, book page 2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0" descr="Illustration, book page 3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1" descr="Illustration, book page 3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2" descr="Illustration, book page 3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3" descr="Illustration, book page 3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5" descr="Illustration, book page 3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mily and Aiden Read-Aloud">
  <a:themeElements>
    <a:clrScheme name="Emily and Aiden Read-Aloud">
      <a:dk1>
        <a:srgbClr val="1F2347"/>
      </a:dk1>
      <a:lt1>
        <a:srgbClr val="FFFFFF"/>
      </a:lt1>
      <a:dk2>
        <a:srgbClr val="2E3A8C"/>
      </a:dk2>
      <a:lt2>
        <a:srgbClr val="EEF7F6"/>
      </a:lt2>
      <a:accent1>
        <a:srgbClr val="18A999"/>
      </a:accent1>
      <a:accent2>
        <a:srgbClr val="FFC93C"/>
      </a:accent2>
      <a:accent3>
        <a:srgbClr val="E8559A"/>
      </a:accent3>
      <a:accent4>
        <a:srgbClr val="6C4CC4"/>
      </a:accent4>
      <a:accent5>
        <a:srgbClr val="F28C28"/>
      </a:accent5>
      <a:accent6>
        <a:srgbClr val="5BC0EB"/>
      </a:accent6>
      <a:hlink>
        <a:srgbClr val="2E3A8C"/>
      </a:hlink>
      <a:folHlink>
        <a:srgbClr val="6C4CC4"/>
      </a:folHlink>
    </a:clrScheme>
    <a:fontScheme name="Emily and Aiden Read-Alou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Author Miss Rose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Emily &amp; Aiden, Puppy Love: Read-Aloud Slides</dc:title>
  <dc:subject>PptxGenJS Presentation</dc:subject>
  <dc:creator>Author Miss Rose</dc:creator>
  <cp:lastModifiedBy>Author Miss Rose</cp:lastModifiedBy>
  <cp:revision>1</cp:revision>
  <dcterms:created xsi:type="dcterms:W3CDTF">2026-10-13T12:32:57Z</dcterms:created>
  <dcterms:modified xsi:type="dcterms:W3CDTF">2026-10-13T12:32:57Z</dcterms:modified>
</cp:coreProperties>
</file>