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</p:sldIdLst>
  <p:notesMasterIdLst>
    <p:notesMasterId r:id="rId3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notesMaster" Target="notesMasters/notesMaster1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Relationship Id="rId4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story aloud from the printed book. Advance one slide per page turn. Each slide's notes give the page number in the book.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Book page 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Book page 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Book page 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Book page 4.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Book page 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Book page 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Book page 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Book page 8.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Book page 9.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Book page 10.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Book page 11.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Book page 12.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Book page 13.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Book page 14.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Book page 15.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Book page 16.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Book page 17.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Book page 18.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Book page 19.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Book page 20.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Book page 21.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Book page 22.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Book page 23.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Book page 24.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Book page 25.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Book page 26.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Book page 27.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Book page 28.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Book page 29.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Book page 30.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Book page 31.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Book page 32.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End of the book.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End of the book.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FO">
    <p:bg>
      <p:bgPr>
        <a:solidFill>
          <a:srgbClr val="1A1D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GE">
    <p:bg>
      <p:bgPr>
        <a:solidFill>
          <a:srgbClr val="1A1D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1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2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3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4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5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ook cover" descr="Cover of Emily &amp; Aiden, Gami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1480" y="411480"/>
            <a:ext cx="4325112" cy="432511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20640" y="6858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2"/>
                </a:solidFill>
              </a:rPr>
              <a:t>Read-aloud slides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5120640" y="1051560"/>
            <a:ext cx="3657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</a:rPr>
              <a:t>Gaming</a:t>
            </a:r>
            <a:endParaRPr lang="en-US" sz="3600" dirty="0"/>
          </a:p>
        </p:txBody>
      </p:sp>
      <p:sp>
        <p:nvSpPr>
          <p:cNvPr id="5" name="Text 2"/>
          <p:cNvSpPr txBox="1"/>
          <p:nvPr/>
        </p:nvSpPr>
        <p:spPr>
          <a:xfrm>
            <a:off x="5120640" y="1828800"/>
            <a:ext cx="3566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</a:rPr>
              <a:t>Read aloud from your book while the whole class follows the pictures on the big screen.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5120640" y="2743200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2"/>
                </a:solidFill>
              </a:rPr>
              <a:t>By Miss Rose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120640" y="3383280"/>
            <a:ext cx="356616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000" dirty="0">
                <a:solidFill>
                  <a:srgbClr val="B9C0F0"/>
                </a:solidFill>
              </a:rPr>
              <a:t>Free for classrooms and families. Please download your own copy from authormissrose.com/read-aloud instead of re-uploading these files. Free teaching resources: authormissrose.com/schools. © KidzManual LLC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ge 1" descr="Illustration, book page 1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ge 2" descr="Illustration, book page 2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ge 3" descr="Illustration, book page 3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ge 4" descr="Illustration, book page 4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ge 5" descr="Illustration, book page 5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ge 6" descr="Illustration, book page 6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ge 7" descr="Illustration, book page 7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ge 8" descr="Illustration, book page 8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ge 9" descr="Illustration, book page 9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ge 10" descr="Illustration, book page 10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ge 11" descr="Illustration, book page 11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ge 12" descr="Illustration, book page 12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ge 13" descr="Illustration, book page 13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ge 14" descr="Illustration, book page 14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ge 15" descr="Illustration, book page 15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ge 16" descr="Illustration, book page 16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ge 17" descr="Illustration, book page 17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ge 18" descr="Illustration, book page 18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ge 19" descr="Illustration, book page 19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ge 20" descr="Illustration, book page 20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ge 21" descr="Illustration, book page 21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ge 22" descr="Illustration, book page 22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ge 23" descr="Illustration, book page 23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ge 24" descr="Illustration, book page 24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ge 25" descr="Illustration, book page 25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ge 26" descr="Illustration, book page 26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ge 27" descr="Illustration, book page 27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ge 28" descr="Illustration, book page 28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ge 29" descr="Illustration, book page 29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ge 30" descr="Illustration, book page 30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ge 31" descr="Illustration, book page 31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ge 32" descr="Illustration, book page 32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ge 33" descr="Illustration, book page 33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ge 35" descr="Illustration, book page 35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Emily and Aiden Read-Aloud">
  <a:themeElements>
    <a:clrScheme name="Emily and Aiden Read-Aloud">
      <a:dk1>
        <a:srgbClr val="1F2347"/>
      </a:dk1>
      <a:lt1>
        <a:srgbClr val="FFFFFF"/>
      </a:lt1>
      <a:dk2>
        <a:srgbClr val="2E3A8C"/>
      </a:dk2>
      <a:lt2>
        <a:srgbClr val="EEF7F6"/>
      </a:lt2>
      <a:accent1>
        <a:srgbClr val="18A999"/>
      </a:accent1>
      <a:accent2>
        <a:srgbClr val="FFC93C"/>
      </a:accent2>
      <a:accent3>
        <a:srgbClr val="E8559A"/>
      </a:accent3>
      <a:accent4>
        <a:srgbClr val="6C4CC4"/>
      </a:accent4>
      <a:accent5>
        <a:srgbClr val="F28C28"/>
      </a:accent5>
      <a:accent6>
        <a:srgbClr val="5BC0EB"/>
      </a:accent6>
      <a:hlink>
        <a:srgbClr val="2E3A8C"/>
      </a:hlink>
      <a:folHlink>
        <a:srgbClr val="6C4CC4"/>
      </a:folHlink>
    </a:clrScheme>
    <a:fontScheme name="Emily and Aiden Read-Aloud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35</Slides>
  <Notes>35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</vt:vector>
  </TitlesOfParts>
  <Company>Author Miss Rose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Emily &amp; Aiden, Gaming: Read-Aloud Slides</dc:title>
  <dc:subject>PptxGenJS Presentation</dc:subject>
  <dc:creator>Author Miss Rose</dc:creator>
  <cp:lastModifiedBy>Author Miss Rose</cp:lastModifiedBy>
  <cp:revision>1</cp:revision>
  <dcterms:created xsi:type="dcterms:W3CDTF">2026-10-13T12:33:01Z</dcterms:created>
  <dcterms:modified xsi:type="dcterms:W3CDTF">2026-10-13T12:33:01Z</dcterms:modified>
</cp:coreProperties>
</file>